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6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18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7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7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2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1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2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93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01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09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49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A7F87-F30A-4A51-AB02-368F4A22079D}" type="datetimeFigureOut">
              <a:rPr lang="ru-RU" smtClean="0"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8E9D-AE54-4FEA-893C-018045D9C3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96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/>
              <a:t>Блок-схема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259632" y="296715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07904" y="294747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stCxn id="4" idx="6"/>
            <a:endCxn id="6" idx="2"/>
          </p:cNvCxnSpPr>
          <p:nvPr/>
        </p:nvCxnSpPr>
        <p:spPr>
          <a:xfrm flipV="1">
            <a:off x="2174032" y="3404678"/>
            <a:ext cx="1533872" cy="196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940152" y="17728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940152" y="40050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Соединительная линия уступом 12"/>
          <p:cNvCxnSpPr>
            <a:stCxn id="6" idx="6"/>
            <a:endCxn id="10" idx="2"/>
          </p:cNvCxnSpPr>
          <p:nvPr/>
        </p:nvCxnSpPr>
        <p:spPr>
          <a:xfrm flipV="1">
            <a:off x="4622304" y="2230016"/>
            <a:ext cx="1317848" cy="117466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6" idx="6"/>
            <a:endCxn id="11" idx="2"/>
          </p:cNvCxnSpPr>
          <p:nvPr/>
        </p:nvCxnSpPr>
        <p:spPr>
          <a:xfrm>
            <a:off x="4622304" y="3404678"/>
            <a:ext cx="1317848" cy="105758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15616" y="4149080"/>
            <a:ext cx="16561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1.</a:t>
            </a:r>
            <a:r>
              <a:rPr lang="ru-RU" sz="1100" dirty="0" smtClean="0"/>
              <a:t> Направить Заявку на подключение к системе теплоснабжения.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3347864" y="4138031"/>
            <a:ext cx="18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2. Заключить договор о подключении, выполнить условия договора.</a:t>
            </a:r>
            <a:endParaRPr lang="ru-RU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5955673" y="2798634"/>
            <a:ext cx="14401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3. Оформить необходимые акты.</a:t>
            </a:r>
          </a:p>
          <a:p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5811656" y="5019273"/>
            <a:ext cx="1496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4. Заключить договор теплоснабжения.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855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Блок-схема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Багаев Владислав Анатольевич</dc:creator>
  <cp:lastModifiedBy>Багаев Владислав Анатольевич</cp:lastModifiedBy>
  <cp:revision>2</cp:revision>
  <dcterms:created xsi:type="dcterms:W3CDTF">2018-08-14T07:15:51Z</dcterms:created>
  <dcterms:modified xsi:type="dcterms:W3CDTF">2018-08-14T07:26:10Z</dcterms:modified>
</cp:coreProperties>
</file>